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6858000" cy="9906000" type="A4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159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>
        <p:scale>
          <a:sx n="100" d="100"/>
          <a:sy n="100" d="100"/>
        </p:scale>
        <p:origin x="-888" y="1812"/>
      </p:cViewPr>
      <p:guideLst>
        <p:guide orient="horz" pos="3120"/>
        <p:guide pos="384"/>
      </p:guideLst>
    </p:cSldViewPr>
  </p:slideViewPr>
  <p:outlineViewPr>
    <p:cViewPr>
      <p:scale>
        <a:sx n="33" d="100"/>
        <a:sy n="33" d="100"/>
      </p:scale>
      <p:origin x="0" y="63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E7E6FF-4218-4003-BE27-AC445EC83502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B2B990-0E06-44FE-97C5-94E2B32CA399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641E1F-9C3E-46FE-A18E-E6AD140612DE}" type="datetimeFigureOut">
              <a:rPr lang="lt-LT"/>
              <a:pPr>
                <a:defRPr/>
              </a:pPr>
              <a:t>2015.06.15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t-L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lt-L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73B41D-B468-4ACE-B9CC-104AB4D33353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6875463" cy="973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172" y="1712640"/>
            <a:ext cx="5829300" cy="1935215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7732057"/>
            <a:ext cx="3195225" cy="1541423"/>
          </a:xfr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 smtClean="0"/>
              <a:t>Spustelėkite ruošinio paantraštės stiliui keisti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232921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941949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0C39F-0797-4BEE-91C0-7BEA42A1D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57474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58720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5481028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266501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4"/>
          </p:nvPr>
        </p:nvSpPr>
        <p:spPr>
          <a:xfrm>
            <a:off x="607514" y="6440917"/>
            <a:ext cx="5867400" cy="1890582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362642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26"/>
          </p:nvPr>
        </p:nvSpPr>
        <p:spPr>
          <a:xfrm>
            <a:off x="595614" y="8364471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607514" y="6149944"/>
            <a:ext cx="5879740" cy="269875"/>
          </a:xfrm>
        </p:spPr>
        <p:txBody>
          <a:bodyPr lIns="36000" tIns="36000" rIns="3600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86B67-1645-49E9-92BB-58C7A5605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17" y="1847655"/>
            <a:ext cx="5867400" cy="4140460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4047" y="6699286"/>
            <a:ext cx="5879740" cy="2250250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3652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605717" y="6033119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17617" y="1532619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3600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3600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A155-48F2-4264-9D6A-D4406ED9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1724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93822"/>
            <a:ext cx="5867400" cy="2610289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20588"/>
            <a:ext cx="5879740" cy="1857237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2455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6537084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60285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96716" y="7248255"/>
            <a:ext cx="5879740" cy="166518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080000" indent="-228600">
              <a:buFont typeface="Arial" panose="020B0604020202020204" pitchFamily="34" charset="0"/>
              <a:buChar char="•"/>
              <a:defRPr sz="1100"/>
            </a:lvl4pPr>
            <a:lvl5pPr marL="1440000"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BEF7C-CF25-46C8-9C2F-E4A23534E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0488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62807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991219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09600" y="534063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8"/>
          </p:nvPr>
        </p:nvSpPr>
        <p:spPr>
          <a:xfrm>
            <a:off x="623215" y="1847655"/>
            <a:ext cx="5867400" cy="2745304"/>
          </a:xfrm>
        </p:spPr>
        <p:txBody>
          <a:bodyPr lIns="0" tIns="36000" rIns="0" bIns="3600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365402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23215" y="1560215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3215" y="463796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0A660-51B1-4CAA-A930-7FB92BB85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187915"/>
            <a:ext cx="5867400" cy="4185466"/>
          </a:xfrm>
        </p:spPr>
        <p:txBody>
          <a:bodyPr lIns="0" tIns="0" rIns="0" bIns="0"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100"/>
            </a:lvl1pPr>
            <a:lvl2pPr marL="628650" indent="-171450">
              <a:buFont typeface="Wingdings" panose="05000000000000000000" pitchFamily="2" charset="2"/>
              <a:buChar char="§"/>
              <a:defRPr sz="1100"/>
            </a:lvl2pPr>
            <a:lvl3pPr marL="1143000" indent="-228600">
              <a:buFont typeface="Arial" panose="020B0604020202020204" pitchFamily="34" charset="0"/>
              <a:buChar char="−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362851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3"/>
          </p:nvPr>
        </p:nvSpPr>
        <p:spPr>
          <a:xfrm>
            <a:off x="597700" y="8418385"/>
            <a:ext cx="2849290" cy="495428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800" baseline="0"/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609600" y="3889310"/>
            <a:ext cx="5879740" cy="269875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1400" b="1" baseline="0"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80CD-27A7-41CD-B24F-F62AE531F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Z:\Rinkodara ir komunikacija\2014\1. IL stilistika, šablonai, foto, žemėlapiai\Logotipai\00 Investuok Lietuvoje\IL_logo_E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9228138"/>
            <a:ext cx="13716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2520"/>
            <a:ext cx="5879740" cy="325831"/>
          </a:xfrm>
        </p:spPr>
        <p:txBody>
          <a:bodyPr lIns="0" tIns="36000" rIns="0" bIns="36000">
            <a:noAutofit/>
          </a:bodyPr>
          <a:lstStyle>
            <a:lvl1pPr>
              <a:defRPr sz="2200"/>
            </a:lvl1pPr>
          </a:lstStyle>
          <a:p>
            <a:r>
              <a:rPr lang="lt-LT" dirty="0" smtClean="0"/>
              <a:t>Spustelėkite, jei norite keisite ruoš. pav.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600" y="1574452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609600" y="1003251"/>
            <a:ext cx="5879740" cy="315140"/>
          </a:xfrm>
        </p:spPr>
        <p:txBody>
          <a:bodyPr lIns="0" tIns="36000" rIns="0" bIns="36000" anchor="ctr">
            <a:noAutofit/>
          </a:bodyPr>
          <a:lstStyle>
            <a:lvl1pPr marL="0" indent="0">
              <a:buNone/>
              <a:defRPr sz="2200" b="1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4149725" y="1574452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607225" y="391788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Content Placeholder 4"/>
          <p:cNvSpPr>
            <a:spLocks noGrp="1"/>
          </p:cNvSpPr>
          <p:nvPr>
            <p:ph sz="quarter" idx="25"/>
          </p:nvPr>
        </p:nvSpPr>
        <p:spPr>
          <a:xfrm>
            <a:off x="4147350" y="391788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606735" y="6258145"/>
            <a:ext cx="3404465" cy="2205295"/>
          </a:xfrm>
        </p:spPr>
        <p:txBody>
          <a:bodyPr lIns="0" tIns="36000" rIns="0" bIns="36000">
            <a:normAutofit/>
          </a:bodyPr>
          <a:lstStyle>
            <a:lvl1pPr marL="0" indent="0">
              <a:buNone/>
              <a:defRPr sz="1100"/>
            </a:lvl1pPr>
            <a:lvl2pPr marL="360000" indent="-171450">
              <a:buFont typeface="Wingdings" panose="05000000000000000000" pitchFamily="2" charset="2"/>
              <a:buChar char="§"/>
              <a:defRPr sz="1100"/>
            </a:lvl2pPr>
            <a:lvl3pPr marL="720000" indent="-228600">
              <a:buFont typeface="Arial" panose="020B0604020202020204" pitchFamily="34" charset="0"/>
              <a:buChar char="-"/>
              <a:defRPr sz="1100"/>
            </a:lvl3pPr>
            <a:lvl4pPr marL="1600200" indent="-228600">
              <a:buFont typeface="Arial" panose="020B0604020202020204" pitchFamily="34" charset="0"/>
              <a:buChar char="•"/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sz="quarter" idx="27"/>
          </p:nvPr>
        </p:nvSpPr>
        <p:spPr>
          <a:xfrm>
            <a:off x="4146860" y="6258145"/>
            <a:ext cx="2293938" cy="2205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B3934-6EF8-43A1-B592-2DB8C4068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03_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5"/>
          <p:cNvCxnSpPr/>
          <p:nvPr/>
        </p:nvCxnSpPr>
        <p:spPr>
          <a:xfrm>
            <a:off x="458788" y="8840788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0"/>
          <p:cNvCxnSpPr/>
          <p:nvPr/>
        </p:nvCxnSpPr>
        <p:spPr>
          <a:xfrm>
            <a:off x="458788" y="2079625"/>
            <a:ext cx="5940425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/>
          <a:srcRect l="-23" r="78767"/>
          <a:stretch>
            <a:fillRect/>
          </a:stretch>
        </p:blipFill>
        <p:spPr bwMode="auto">
          <a:xfrm>
            <a:off x="458788" y="9009063"/>
            <a:ext cx="18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9581" y="1206400"/>
            <a:ext cx="5940000" cy="800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5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9000" y="936000"/>
            <a:ext cx="5940000" cy="400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00" b="1">
                <a:latin typeface="Century Gothic" pitchFamily="34" charset="0"/>
              </a:defRPr>
            </a:lvl1pPr>
          </a:lstStyle>
          <a:p>
            <a:pPr lvl="0"/>
            <a:r>
              <a:rPr lang="lt-LT" dirty="0" smtClean="0"/>
              <a:t>Spustelėkite ruošinio teksto stiliams keisti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64000" y="2558400"/>
            <a:ext cx="2835000" cy="55120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25400" dir="2700000" algn="tl" rotWithShape="0">
              <a:schemeClr val="tx1"/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050">
                <a:latin typeface="Century Gothic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8670" y="2558400"/>
            <a:ext cx="2835000" cy="5512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None/>
              <a:tabLst/>
              <a:defRPr sz="825" b="1">
                <a:latin typeface="Century Gothic" pitchFamily="34" charset="0"/>
              </a:defRPr>
            </a:lvl1pPr>
            <a:lvl2pPr marL="197644" marR="0" indent="-135731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80000"/>
              <a:buFont typeface="Wingdings" pitchFamily="2" charset="2"/>
              <a:buChar char="§"/>
              <a:tabLst/>
              <a:defRPr sz="825" baseline="0">
                <a:latin typeface="Century Gothic" pitchFamily="34" charset="0"/>
              </a:defRPr>
            </a:lvl2pPr>
            <a:lvl3pPr marL="338138" indent="67866">
              <a:spcBef>
                <a:spcPts val="0"/>
              </a:spcBef>
              <a:spcAft>
                <a:spcPts val="450"/>
              </a:spcAft>
              <a:buSzPct val="80000"/>
              <a:buFont typeface="Century Gothic" pitchFamily="34" charset="0"/>
              <a:buChar char="_"/>
              <a:defRPr sz="750" baseline="0">
                <a:latin typeface="Century Gothic" pitchFamily="34" charset="0"/>
              </a:defRPr>
            </a:lvl3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3537012" y="8905439"/>
            <a:ext cx="2592288" cy="83209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" b="0"/>
            </a:lvl1pPr>
            <a:lvl2pPr>
              <a:defRPr sz="450"/>
            </a:lvl2pPr>
            <a:lvl3pPr>
              <a:defRPr sz="450"/>
            </a:lvl3pPr>
            <a:lvl4pPr>
              <a:defRPr sz="450"/>
            </a:lvl4pPr>
            <a:lvl5pPr>
              <a:defRPr sz="450"/>
            </a:lvl5pPr>
          </a:lstStyle>
          <a:p>
            <a:pPr lvl="0"/>
            <a:r>
              <a:rPr lang="lt-LT" dirty="0" smtClean="0"/>
              <a:t>Spustelėkite ruošinio teksto stiliams keisti</a:t>
            </a:r>
          </a:p>
          <a:p>
            <a:pPr lvl="1"/>
            <a:r>
              <a:rPr lang="lt-LT" dirty="0" smtClean="0"/>
              <a:t>Antras lygmuo</a:t>
            </a:r>
          </a:p>
          <a:p>
            <a:pPr lvl="2"/>
            <a:r>
              <a:rPr lang="lt-LT" dirty="0" smtClean="0"/>
              <a:t>Trečias lygmuo</a:t>
            </a:r>
          </a:p>
          <a:p>
            <a:pPr lvl="3"/>
            <a:r>
              <a:rPr lang="lt-LT" dirty="0" smtClean="0"/>
              <a:t>Ketvirtas lygmuo</a:t>
            </a:r>
          </a:p>
          <a:p>
            <a:pPr lvl="4"/>
            <a:r>
              <a:rPr lang="lt-LT" dirty="0" smtClean="0"/>
              <a:t>Penktas lygmuo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183313" y="9182100"/>
            <a:ext cx="331787" cy="527050"/>
          </a:xfrm>
        </p:spPr>
        <p:txBody>
          <a:bodyPr/>
          <a:lstStyle>
            <a:lvl1pPr algn="r">
              <a:defRPr sz="9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2BEC6D1-9D82-4497-A6DE-9C1BE1853C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58813"/>
            <a:ext cx="59055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goes here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311400"/>
            <a:ext cx="58674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220200"/>
            <a:ext cx="156210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87A9F9-51B2-4110-B360-38A7765B4C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09600" y="90678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536950" y="8905875"/>
            <a:ext cx="2592388" cy="83185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3353" name="Group 41"/>
          <p:cNvGraphicFramePr>
            <a:graphicFrameLocks noGrp="1"/>
          </p:cNvGraphicFramePr>
          <p:nvPr/>
        </p:nvGraphicFramePr>
        <p:xfrm>
          <a:off x="458788" y="5668963"/>
          <a:ext cx="5940425" cy="3208973"/>
        </p:xfrm>
        <a:graphic>
          <a:graphicData uri="http://schemas.openxmlformats.org/drawingml/2006/table">
            <a:tbl>
              <a:tblPr/>
              <a:tblGrid>
                <a:gridCol w="2308225"/>
                <a:gridCol w="36322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Ad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Rokiskis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town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Pandėlio 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str.15B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Lot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size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0,1358 Ha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ctricity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substation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power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m,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d200 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mm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water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Telecommunications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m 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internet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telephone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network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Distance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the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main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road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0,02Km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D1C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Price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other</a:t>
                      </a:r>
                      <a:r>
                        <a:rPr kumimoji="0" lang="lt-L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conditions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59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not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offerred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for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sale at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auction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Detailed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plan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has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prepared</a:t>
                      </a:r>
                      <a:endParaRPr kumimoji="0" lang="lt-LT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Land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is</a:t>
                      </a:r>
                      <a:r>
                        <a:rPr kumimoji="0" lang="lt-L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lt-LT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commercial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AE8"/>
                    </a:solidFill>
                  </a:tcPr>
                </a:tc>
              </a:tr>
            </a:tbl>
          </a:graphicData>
        </a:graphic>
      </p:graphicFrame>
      <p:sp>
        <p:nvSpPr>
          <p:cNvPr id="11293" name="Title 1"/>
          <p:cNvSpPr txBox="1">
            <a:spLocks/>
          </p:cNvSpPr>
          <p:nvPr/>
        </p:nvSpPr>
        <p:spPr bwMode="auto">
          <a:xfrm>
            <a:off x="609600" y="622300"/>
            <a:ext cx="58801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2400" b="1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7538" y="1038225"/>
            <a:ext cx="5880100" cy="66992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/>
              <a:t>Commercial</a:t>
            </a:r>
            <a:r>
              <a:rPr lang="lt-LT" sz="2400" b="1" dirty="0" smtClean="0"/>
              <a:t> </a:t>
            </a:r>
            <a:r>
              <a:rPr lang="lt-LT" sz="2400" b="1" dirty="0" err="1" smtClean="0"/>
              <a:t>Land</a:t>
            </a: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lt-LT" sz="2400" b="1" dirty="0" err="1" smtClean="0">
                <a:solidFill>
                  <a:srgbClr val="F15935"/>
                </a:solidFill>
              </a:rPr>
              <a:t>Rokiskis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District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Municipality</a:t>
            </a:r>
            <a:r>
              <a:rPr lang="lt-LT" sz="2400" b="1" dirty="0" smtClean="0">
                <a:solidFill>
                  <a:srgbClr val="F15935"/>
                </a:solidFill>
              </a:rPr>
              <a:t> </a:t>
            </a:r>
            <a:r>
              <a:rPr lang="lt-LT" sz="2400" b="1" dirty="0" err="1" smtClean="0">
                <a:solidFill>
                  <a:srgbClr val="F15935"/>
                </a:solidFill>
              </a:rPr>
              <a:t>Administration</a:t>
            </a:r>
            <a:endParaRPr lang="en-US" sz="2400" b="1" dirty="0" smtClean="0">
              <a:solidFill>
                <a:srgbClr val="F15935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lt-LT" sz="2400" b="1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>
              <a:solidFill>
                <a:srgbClr val="F15935"/>
              </a:solidFill>
            </a:endParaRPr>
          </a:p>
        </p:txBody>
      </p:sp>
      <p:sp>
        <p:nvSpPr>
          <p:cNvPr id="11295" name="TextBox 1"/>
          <p:cNvSpPr txBox="1">
            <a:spLocks noChangeArrowheads="1"/>
          </p:cNvSpPr>
          <p:nvPr/>
        </p:nvSpPr>
        <p:spPr bwMode="auto">
          <a:xfrm>
            <a:off x="728663" y="2927350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t-LT" dirty="0" err="1" smtClean="0"/>
              <a:t>Plan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r>
              <a:rPr lang="en-US" dirty="0" smtClean="0"/>
              <a:t>                         </a:t>
            </a:r>
            <a:r>
              <a:rPr lang="lt-LT" dirty="0" err="1" smtClean="0"/>
              <a:t>Photo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the</a:t>
            </a:r>
            <a:r>
              <a:rPr lang="lt-LT" dirty="0" smtClean="0"/>
              <a:t> </a:t>
            </a:r>
            <a:r>
              <a:rPr lang="lt-LT" dirty="0" err="1" smtClean="0"/>
              <a:t>land</a:t>
            </a:r>
            <a:endParaRPr lang="lt-LT" dirty="0" smtClean="0"/>
          </a:p>
          <a:p>
            <a:endParaRPr lang="lt-LT" dirty="0"/>
          </a:p>
        </p:txBody>
      </p:sp>
      <p:pic>
        <p:nvPicPr>
          <p:cNvPr id="112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0" y="8864600"/>
            <a:ext cx="542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42"/>
          <p:cNvPicPr>
            <a:picLocks noChangeAspect="1" noChangeArrowheads="1"/>
          </p:cNvPicPr>
          <p:nvPr/>
        </p:nvPicPr>
        <p:blipFill>
          <a:blip r:embed="rId3" cstate="print"/>
          <a:srcRect l="3197" t="16849" r="58534" b="9903"/>
          <a:stretch>
            <a:fillRect/>
          </a:stretch>
        </p:blipFill>
        <p:spPr bwMode="auto">
          <a:xfrm>
            <a:off x="3608388" y="3422650"/>
            <a:ext cx="280352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43" descr="C:\Documents and Settings\Darbuotojas\Desktop\New Folder\doc.0003-page-001.jpg"/>
          <p:cNvPicPr>
            <a:picLocks noChangeAspect="1" noChangeArrowheads="1"/>
          </p:cNvPicPr>
          <p:nvPr/>
        </p:nvPicPr>
        <p:blipFill>
          <a:blip r:embed="rId4" cstate="print"/>
          <a:srcRect l="42004" t="23515" r="5882" b="34070"/>
          <a:stretch>
            <a:fillRect/>
          </a:stretch>
        </p:blipFill>
        <p:spPr bwMode="auto">
          <a:xfrm>
            <a:off x="728663" y="3378200"/>
            <a:ext cx="18002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1719263" y="4367213"/>
            <a:ext cx="404812" cy="904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2079625" y="4097338"/>
            <a:ext cx="44450" cy="269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079625" y="3692525"/>
            <a:ext cx="223838" cy="4048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943100" y="3513138"/>
            <a:ext cx="360363" cy="1793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719263" y="3513138"/>
            <a:ext cx="223837" cy="404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28775" y="3917950"/>
            <a:ext cx="90488" cy="44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628775" y="3962400"/>
            <a:ext cx="90488" cy="495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778375" y="4143375"/>
            <a:ext cx="46038" cy="13493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78375" y="4278313"/>
            <a:ext cx="46038" cy="889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89475" y="4367213"/>
            <a:ext cx="134938" cy="4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643438" y="4278313"/>
            <a:ext cx="46037" cy="134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643438" y="4097338"/>
            <a:ext cx="90487" cy="1809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33925" y="4097338"/>
            <a:ext cx="90488" cy="460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L">
      <a:dk1>
        <a:srgbClr val="000000"/>
      </a:dk1>
      <a:lt1>
        <a:srgbClr val="FFFFFF"/>
      </a:lt1>
      <a:dk2>
        <a:srgbClr val="FCAF17"/>
      </a:dk2>
      <a:lt2>
        <a:srgbClr val="FFFFFF"/>
      </a:lt2>
      <a:accent1>
        <a:srgbClr val="DD1936"/>
      </a:accent1>
      <a:accent2>
        <a:srgbClr val="F15935"/>
      </a:accent2>
      <a:accent3>
        <a:srgbClr val="FCAF17"/>
      </a:accent3>
      <a:accent4>
        <a:srgbClr val="CAC30A"/>
      </a:accent4>
      <a:accent5>
        <a:srgbClr val="86AD52"/>
      </a:accent5>
      <a:accent6>
        <a:srgbClr val="00A752"/>
      </a:accent6>
      <a:hlink>
        <a:srgbClr val="0070C0"/>
      </a:hlink>
      <a:folHlink>
        <a:srgbClr val="00539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L">
    <a:dk1>
      <a:srgbClr val="000000"/>
    </a:dk1>
    <a:lt1>
      <a:srgbClr val="FFFFFF"/>
    </a:lt1>
    <a:dk2>
      <a:srgbClr val="FCAF17"/>
    </a:dk2>
    <a:lt2>
      <a:srgbClr val="FFFFFF"/>
    </a:lt2>
    <a:accent1>
      <a:srgbClr val="DD1936"/>
    </a:accent1>
    <a:accent2>
      <a:srgbClr val="F15935"/>
    </a:accent2>
    <a:accent3>
      <a:srgbClr val="FCAF17"/>
    </a:accent3>
    <a:accent4>
      <a:srgbClr val="CAC30A"/>
    </a:accent4>
    <a:accent5>
      <a:srgbClr val="86AD52"/>
    </a:accent5>
    <a:accent6>
      <a:srgbClr val="00A752"/>
    </a:accent6>
    <a:hlink>
      <a:srgbClr val="0070C0"/>
    </a:hlink>
    <a:folHlink>
      <a:srgbClr val="0053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77</Words>
  <Application>Microsoft Office PowerPoint</Application>
  <PresentationFormat>A4 formatas (210x297 mm)</PresentationFormat>
  <Paragraphs>20</Paragraphs>
  <Slides>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Skaidrė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Mantas Kvietkauskas</dc:creator>
  <cp:lastModifiedBy>Vilma</cp:lastModifiedBy>
  <cp:revision>143</cp:revision>
  <dcterms:created xsi:type="dcterms:W3CDTF">2006-08-16T00:00:00Z</dcterms:created>
  <dcterms:modified xsi:type="dcterms:W3CDTF">2015-06-15T08:37:31Z</dcterms:modified>
</cp:coreProperties>
</file>